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68" r:id="rId2"/>
    <p:sldId id="503" r:id="rId3"/>
    <p:sldId id="499" r:id="rId4"/>
    <p:sldId id="504" r:id="rId5"/>
    <p:sldId id="512" r:id="rId6"/>
    <p:sldId id="514" r:id="rId7"/>
    <p:sldId id="515" r:id="rId8"/>
    <p:sldId id="516" r:id="rId9"/>
    <p:sldId id="517" r:id="rId10"/>
    <p:sldId id="505" r:id="rId11"/>
    <p:sldId id="264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3" autoAdjust="0"/>
    <p:restoredTop sz="94364" autoAdjust="0"/>
  </p:normalViewPr>
  <p:slideViewPr>
    <p:cSldViewPr snapToGrid="0">
      <p:cViewPr varScale="1">
        <p:scale>
          <a:sx n="72" d="100"/>
          <a:sy n="72" d="100"/>
        </p:scale>
        <p:origin x="294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5812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7/04/2024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danielV5001/Bolsa_De_Empleo_Para_Discapacitados/tree/main/trimestre_2/1_Modelo_relaciona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DdanielV5001/Bolsa_De_Empleo_Para_Discapacitados/tree/main/trimestre_2/2_diccionario_de_datos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Equidad Laboral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BDEB08-DE5A-B0C2-B0FE-954002411545}"/>
              </a:ext>
            </a:extLst>
          </p:cNvPr>
          <p:cNvSpPr txBox="1">
            <a:spLocks/>
          </p:cNvSpPr>
          <p:nvPr/>
        </p:nvSpPr>
        <p:spPr>
          <a:xfrm>
            <a:off x="6498769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C65CF2-4CAC-4B81-D093-E60894228000}"/>
              </a:ext>
            </a:extLst>
          </p:cNvPr>
          <p:cNvSpPr txBox="1">
            <a:spLocks/>
          </p:cNvSpPr>
          <p:nvPr/>
        </p:nvSpPr>
        <p:spPr>
          <a:xfrm>
            <a:off x="8500314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Local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Quinto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Externo</a:t>
            </a:r>
          </a:p>
        </p:txBody>
      </p:sp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2591679" y="675443"/>
            <a:ext cx="7008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Equidad Laboral 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 flipV="1">
            <a:off x="4599297" y="2407920"/>
            <a:ext cx="2959743" cy="148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51984" y="2669944"/>
            <a:ext cx="40623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Freddy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Jose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Carrillo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Púmar</a:t>
            </a:r>
            <a:endParaRPr lang="es-CO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Julian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Camilo Ávila Alfonso 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Maria Luisa Fernanda López Bravo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Johan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Sebastian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Luque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Amariles</a:t>
            </a:r>
            <a:endParaRPr lang="es-CO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Daniel Esteban Galindo Patiño</a:t>
            </a:r>
          </a:p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Daniel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Sebastian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Sierra Riaño</a:t>
            </a:r>
          </a:p>
          <a:p>
            <a:pPr algn="ctr"/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Edwar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Santiago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Teheran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</a:t>
            </a:r>
            <a:r>
              <a:rPr lang="es-CO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Lopez</a:t>
            </a:r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</a:t>
            </a:r>
            <a:r>
              <a:rPr lang="es-E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SegundoTrimestre</a:t>
            </a:r>
            <a:endParaRPr lang="es-E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</a:t>
            </a:r>
            <a:r>
              <a:rPr lang="es-E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Jose</a:t>
            </a:r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Omar Calderón 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09 de marzo de 2024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82520" y="2131634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19" y="1815902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600" dirty="0">
                <a:solidFill>
                  <a:srgbClr val="38AA00"/>
                </a:solidFill>
                <a:latin typeface="Work Sans Light" pitchFamily="2" charset="77"/>
              </a:rPr>
              <a:t>Descripción </a:t>
            </a:r>
            <a:endParaRPr lang="es-CO" sz="36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864149" y="3044154"/>
            <a:ext cx="415148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latin typeface="Work Sans Light"/>
              </a:rPr>
              <a:t>Sistema de información orientada a la web que permita a las personas registrar su hoja de vida y a empresas consultar esas hojas de vida, generando ofertas laborales a personas con discapacidad. </a:t>
            </a:r>
            <a:endParaRPr lang="en-US" dirty="0">
              <a:latin typeface="Work Sans Light"/>
            </a:endParaRPr>
          </a:p>
          <a:p>
            <a:endParaRPr lang="es-ES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583579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Índice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1893720" y="30854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417486" y="2403833"/>
            <a:ext cx="505407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Modelo relacional (MR).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b="1" dirty="0">
                <a:latin typeface="Work Sans Light" pitchFamily="2" charset="77"/>
              </a:rPr>
              <a:t>D</a:t>
            </a:r>
            <a:r>
              <a:rPr lang="es-CO" sz="3200" b="1" dirty="0">
                <a:latin typeface="Work Sans Light" pitchFamily="2" charset="77"/>
              </a:rPr>
              <a:t>iccionario de datos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Sentencias DDL-DML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b="1" dirty="0">
                <a:latin typeface="Work Sans Light" pitchFamily="2" charset="77"/>
              </a:rPr>
              <a:t>D</a:t>
            </a:r>
            <a:r>
              <a:rPr lang="es-CO" sz="3200" b="1" dirty="0">
                <a:latin typeface="Work Sans Light" pitchFamily="2" charset="77"/>
              </a:rPr>
              <a:t>iagrama de clases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C.R.U.D</a:t>
            </a:r>
          </a:p>
          <a:p>
            <a:endParaRPr lang="es-CO" sz="3200" b="1" dirty="0">
              <a:latin typeface="Work Sans Light" pitchFamily="2" charset="77"/>
            </a:endParaRPr>
          </a:p>
          <a:p>
            <a:endParaRPr lang="es-CO" sz="3200" b="1" dirty="0">
              <a:latin typeface="Work Sans Light" pitchFamily="2" charset="77"/>
            </a:endParaRPr>
          </a:p>
          <a:p>
            <a:endParaRPr lang="es-CO" sz="3200" b="1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Modelo Relacional (MR)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784A705-79A2-4014-BF3A-6A84FFCBA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598" y="1690688"/>
            <a:ext cx="9530803" cy="4564642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10B26C0F-C3B8-4D32-8FC9-933D0220CB11}"/>
              </a:ext>
            </a:extLst>
          </p:cNvPr>
          <p:cNvSpPr/>
          <p:nvPr/>
        </p:nvSpPr>
        <p:spPr>
          <a:xfrm>
            <a:off x="508333" y="6488668"/>
            <a:ext cx="125324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hlinkClick r:id="rId3"/>
              </a:rPr>
              <a:t>https://github.com/DdanielV5001/Bolsa_De_Empleo_Para_Discapacitados/tree/main/trimestre_2/1_Modelo_relacional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7753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Diccionario de Datos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78E0C7A-22DD-4050-96B2-5A9642AA0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701" y="2641600"/>
            <a:ext cx="5505658" cy="288365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A99CACD-732D-4CFE-83FB-6E0C1C5B4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75" y="2641600"/>
            <a:ext cx="6192626" cy="2768468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0A03C955-2A8B-48C7-B4D4-7FB4E353139A}"/>
              </a:ext>
            </a:extLst>
          </p:cNvPr>
          <p:cNvSpPr/>
          <p:nvPr/>
        </p:nvSpPr>
        <p:spPr>
          <a:xfrm>
            <a:off x="246858" y="6455612"/>
            <a:ext cx="116982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hlinkClick r:id="rId4"/>
              </a:rPr>
              <a:t>https://github.com/DdanielV5001/Bolsa_De_Empleo_Para_Discapacitados/tree/main/trimestre_2/2_diccionario_de_datos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17431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Sentencias DD-DML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2613482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C.R.U.D (Create Read Update Delete)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470105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56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Diagrama de clases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2A2AD60-C7D9-4010-AB2F-F29135AC2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1919"/>
            <a:ext cx="2610214" cy="462027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F850929-2D7D-4074-87E7-80A95E3F9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525" y="2604973"/>
            <a:ext cx="2000529" cy="313416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1910A50-93EC-4221-B30D-224B0497B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7372" y="2423972"/>
            <a:ext cx="2400635" cy="3496163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4EE81716-00CD-41FE-A1F8-3E257E05ED33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3029314" y="4172054"/>
            <a:ext cx="217121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3520009F-E340-4028-9EB2-C13EA9C001C0}"/>
              </a:ext>
            </a:extLst>
          </p:cNvPr>
          <p:cNvCxnSpPr>
            <a:cxnSpLocks/>
            <a:stCxn id="12" idx="1"/>
            <a:endCxn id="10" idx="3"/>
          </p:cNvCxnSpPr>
          <p:nvPr/>
        </p:nvCxnSpPr>
        <p:spPr>
          <a:xfrm flipH="1">
            <a:off x="7201054" y="4172054"/>
            <a:ext cx="220631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375D6D6F-A09A-442C-A060-45911B84885D}"/>
              </a:ext>
            </a:extLst>
          </p:cNvPr>
          <p:cNvSpPr txBox="1"/>
          <p:nvPr/>
        </p:nvSpPr>
        <p:spPr>
          <a:xfrm>
            <a:off x="3146607" y="4172054"/>
            <a:ext cx="193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0..*                       1</a:t>
            </a:r>
            <a:endParaRPr lang="es-CO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1E84F21-D345-4EC4-B2A6-18F055E9B680}"/>
              </a:ext>
            </a:extLst>
          </p:cNvPr>
          <p:cNvSpPr txBox="1"/>
          <p:nvPr/>
        </p:nvSpPr>
        <p:spPr>
          <a:xfrm>
            <a:off x="7335900" y="4172053"/>
            <a:ext cx="193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0..*                        1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138074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4433</TotalTime>
  <Words>349</Words>
  <Application>Microsoft Office PowerPoint</Application>
  <PresentationFormat>Panorámica</PresentationFormat>
  <Paragraphs>79</Paragraphs>
  <Slides>11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Modelo Relacional (MR)</vt:lpstr>
      <vt:lpstr>Diccionario de Datos </vt:lpstr>
      <vt:lpstr>Sentencias DD-DML</vt:lpstr>
      <vt:lpstr>C.R.U.D (Create Read Update Delete)</vt:lpstr>
      <vt:lpstr>Diagrama de clases 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2023</cp:lastModifiedBy>
  <cp:revision>92</cp:revision>
  <dcterms:created xsi:type="dcterms:W3CDTF">2020-10-01T23:51:28Z</dcterms:created>
  <dcterms:modified xsi:type="dcterms:W3CDTF">2024-04-07T06:43:09Z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